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60" r:id="rId2"/>
    <p:sldId id="761" r:id="rId3"/>
    <p:sldId id="762" r:id="rId4"/>
    <p:sldId id="763" r:id="rId5"/>
    <p:sldId id="76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24" y="2301479"/>
            <a:ext cx="882202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281. AT HUN CIANG BANG A CI DIAM?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2997" y="3613184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What Shall the Harvest Be? </a:t>
            </a:r>
          </a:p>
          <a:p>
            <a:r>
              <a:rPr lang="en-US" sz="1500" dirty="0"/>
              <a:t>Gal. 6:7</a:t>
            </a:r>
          </a:p>
          <a:p>
            <a:r>
              <a:rPr lang="en-US" sz="1500" dirty="0" err="1"/>
              <a:t>Ebenezar</a:t>
            </a:r>
            <a:r>
              <a:rPr lang="en-US" sz="1500" dirty="0"/>
              <a:t> Sherman Oakley, 1865-1935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1062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(a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6161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329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(a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8343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(a ci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38937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240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281. AT HUN CIANG BANG A CI DIAM?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2018-12-14T14:55:36Z</dcterms:modified>
</cp:coreProperties>
</file>